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769098-AB7A-D0D3-BE0E-A9DB839C7AA1}" v="480" dt="2025-11-21T11:38:30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Portfolio Of Evidence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Contract Monthly Claim System</a:t>
            </a:r>
          </a:p>
          <a:p>
            <a:r>
              <a:rPr lang="en-US" err="1">
                <a:solidFill>
                  <a:schemeClr val="bg1"/>
                </a:solidFill>
              </a:rPr>
              <a:t>Khutjo</a:t>
            </a:r>
            <a:r>
              <a:rPr lang="en-US" dirty="0">
                <a:solidFill>
                  <a:schemeClr val="bg1"/>
                </a:solidFill>
              </a:rPr>
              <a:t> Mamabolo</a:t>
            </a:r>
          </a:p>
          <a:p>
            <a:r>
              <a:rPr lang="en-US" dirty="0">
                <a:solidFill>
                  <a:schemeClr val="bg1"/>
                </a:solidFill>
              </a:rPr>
              <a:t>ST10438214</a:t>
            </a:r>
          </a:p>
          <a:p>
            <a:r>
              <a:rPr lang="en-US" dirty="0">
                <a:solidFill>
                  <a:schemeClr val="bg1"/>
                </a:solidFill>
              </a:rPr>
              <a:t>PROG6212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49D2-419B-E4E5-B845-BAE15356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Landing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2D028E-85D6-4924-1055-F70B650BC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The picture attached displayed shows landing page which is the first page that the user sees. It features a hero section, navbar, and buttons that lead to the sign up/ login section towards the dashboard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C1EFF3-B488-20A8-EDC7-0A68775F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33" b="-1"/>
          <a:stretch>
            <a:fillRect/>
          </a:stretch>
        </p:blipFill>
        <p:spPr>
          <a:xfrm>
            <a:off x="6096001" y="1895464"/>
            <a:ext cx="5319062" cy="299198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32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B6211-AE01-5BC5-A146-11143BEE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Login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E14E348B-ADF0-14D5-535D-467D1440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18" y="511293"/>
            <a:ext cx="4305908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B1AA43-5E26-BFBD-E0C1-CB1019C3F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attached picture displays the login form that allows for users to log in to their respective dashboard.</a:t>
            </a:r>
          </a:p>
        </p:txBody>
      </p:sp>
    </p:spTree>
    <p:extLst>
      <p:ext uri="{BB962C8B-B14F-4D97-AF65-F5344CB8AC3E}">
        <p14:creationId xmlns:p14="http://schemas.microsoft.com/office/powerpoint/2010/main" val="347886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BCB0AAA-9F2A-6807-233A-0A236907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Sign In  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1A307B40-BDAE-CE4A-E94C-70C06697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704691"/>
            <a:ext cx="4777381" cy="527887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545209-060C-DE95-B3DA-62724090F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section allows for users to register /sign up with their respective job roles within the school. E.g. Lecturers, HR, Managers, and Program Coordinators</a:t>
            </a:r>
          </a:p>
        </p:txBody>
      </p:sp>
    </p:spTree>
    <p:extLst>
      <p:ext uri="{BB962C8B-B14F-4D97-AF65-F5344CB8AC3E}">
        <p14:creationId xmlns:p14="http://schemas.microsoft.com/office/powerpoint/2010/main" val="220665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61AF017-741B-4CC0-B7C2-C9B94E5B8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5" y="-12"/>
            <a:ext cx="8328026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5DC23-6035-4EBA-23FE-468EB9001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337" y="469448"/>
            <a:ext cx="5256213" cy="539750"/>
          </a:xfrm>
        </p:spPr>
        <p:txBody>
          <a:bodyPr anchor="t">
            <a:normAutofit/>
          </a:bodyPr>
          <a:lstStyle/>
          <a:p>
            <a:r>
              <a:rPr lang="en-US" sz="2200"/>
              <a:t>Lecturers Dashboard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A7EB47-2DF0-6393-E475-51A03746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927" b="1"/>
          <a:stretch>
            <a:fillRect/>
          </a:stretch>
        </p:blipFill>
        <p:spPr>
          <a:xfrm>
            <a:off x="550862" y="551479"/>
            <a:ext cx="5256213" cy="2790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F85610-B50A-0C25-A535-896EF4C2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338" y="2059200"/>
            <a:ext cx="5256214" cy="4276786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This is the dashboard that lets lecturers view their claim status and how many claims they had submitted. It allows for lecturers to also submit a claim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B63586-32A7-C0D7-D619-CE1A5CB3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74" b="23254"/>
          <a:stretch>
            <a:fillRect/>
          </a:stretch>
        </p:blipFill>
        <p:spPr>
          <a:xfrm>
            <a:off x="550862" y="3518725"/>
            <a:ext cx="5256000" cy="2790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69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9B-7C67-5C9C-C83F-82200B3F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333D4-EED9-EEF5-8E26-2D9AE13B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6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Portfolio Of Evidence</vt:lpstr>
      <vt:lpstr>Landing Page</vt:lpstr>
      <vt:lpstr>Login </vt:lpstr>
      <vt:lpstr>Sign In  </vt:lpstr>
      <vt:lpstr>Lecturers 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103</cp:revision>
  <dcterms:created xsi:type="dcterms:W3CDTF">2025-11-21T11:12:17Z</dcterms:created>
  <dcterms:modified xsi:type="dcterms:W3CDTF">2025-11-21T17:33:10Z</dcterms:modified>
</cp:coreProperties>
</file>